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0" r:id="rId7"/>
    <p:sldId id="259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59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2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3600" dirty="0" smtClean="0"/>
              <a:t>Процедурная генерация текстур  микрорельефа в 3д графике</a:t>
            </a:r>
            <a:endParaRPr lang="ru-RU" sz="36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Научный руководитель</a:t>
            </a:r>
            <a:r>
              <a:rPr lang="en-US" dirty="0" smtClean="0"/>
              <a:t>: </a:t>
            </a:r>
            <a:r>
              <a:rPr lang="ru-RU" dirty="0" err="1" smtClean="0"/>
              <a:t>Кайтукова</a:t>
            </a:r>
            <a:r>
              <a:rPr lang="ru-RU" dirty="0" smtClean="0"/>
              <a:t> М.В.</a:t>
            </a:r>
          </a:p>
          <a:p>
            <a:r>
              <a:rPr lang="ru-RU" dirty="0" smtClean="0"/>
              <a:t>Обучающийся</a:t>
            </a:r>
            <a:r>
              <a:rPr lang="en-US" dirty="0" smtClean="0"/>
              <a:t>: </a:t>
            </a:r>
            <a:r>
              <a:rPr lang="ru-RU" dirty="0" smtClean="0"/>
              <a:t>Андреев Н.В.</a:t>
            </a:r>
          </a:p>
          <a:p>
            <a:r>
              <a:rPr lang="ru-RU" dirty="0" smtClean="0"/>
              <a:t>Группа ИСБО-04-15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8941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Микрорельеф</a:t>
            </a: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1586335" y="1668465"/>
            <a:ext cx="5940425" cy="657225"/>
          </a:xfrm>
          <a:prstGeom prst="rect">
            <a:avLst/>
          </a:prstGeom>
        </p:spPr>
      </p:pic>
      <p:pic>
        <p:nvPicPr>
          <p:cNvPr id="5" name="Рисунок 4"/>
          <p:cNvPicPr/>
          <p:nvPr/>
        </p:nvPicPr>
        <p:blipFill>
          <a:blip r:embed="rId3"/>
          <a:stretch>
            <a:fillRect/>
          </a:stretch>
        </p:blipFill>
        <p:spPr>
          <a:xfrm>
            <a:off x="1586335" y="2576514"/>
            <a:ext cx="2647315" cy="1943100"/>
          </a:xfrm>
          <a:prstGeom prst="rect">
            <a:avLst/>
          </a:prstGeom>
        </p:spPr>
      </p:pic>
      <p:pic>
        <p:nvPicPr>
          <p:cNvPr id="6" name="Рисунок 5"/>
          <p:cNvPicPr/>
          <p:nvPr/>
        </p:nvPicPr>
        <p:blipFill>
          <a:blip r:embed="rId4"/>
          <a:stretch>
            <a:fillRect/>
          </a:stretch>
        </p:blipFill>
        <p:spPr>
          <a:xfrm>
            <a:off x="4246349" y="2574292"/>
            <a:ext cx="2611755" cy="1947545"/>
          </a:xfrm>
          <a:prstGeom prst="rect">
            <a:avLst/>
          </a:prstGeom>
        </p:spPr>
      </p:pic>
      <p:pic>
        <p:nvPicPr>
          <p:cNvPr id="7" name="Рисунок 6"/>
          <p:cNvPicPr/>
          <p:nvPr/>
        </p:nvPicPr>
        <p:blipFill>
          <a:blip r:embed="rId5"/>
          <a:stretch>
            <a:fillRect/>
          </a:stretch>
        </p:blipFill>
        <p:spPr>
          <a:xfrm>
            <a:off x="1588874" y="4521201"/>
            <a:ext cx="2657475" cy="1971040"/>
          </a:xfrm>
          <a:prstGeom prst="rect">
            <a:avLst/>
          </a:prstGeom>
        </p:spPr>
      </p:pic>
      <p:pic>
        <p:nvPicPr>
          <p:cNvPr id="8" name="Рисунок 7"/>
          <p:cNvPicPr/>
          <p:nvPr/>
        </p:nvPicPr>
        <p:blipFill>
          <a:blip r:embed="rId6"/>
          <a:stretch>
            <a:fillRect/>
          </a:stretch>
        </p:blipFill>
        <p:spPr>
          <a:xfrm>
            <a:off x="4248888" y="4539616"/>
            <a:ext cx="2621915" cy="195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97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Микрорельеф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279650" y="2318201"/>
            <a:ext cx="4845050" cy="356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531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Микрорельеф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8854" t="26042" r="18855" b="19792"/>
          <a:stretch/>
        </p:blipFill>
        <p:spPr>
          <a:xfrm>
            <a:off x="1819718" y="1930400"/>
            <a:ext cx="6311900" cy="439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660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590" y="1930400"/>
            <a:ext cx="5822155" cy="3881437"/>
          </a:xfrm>
        </p:spPr>
      </p:pic>
    </p:spTree>
    <p:extLst>
      <p:ext uri="{BB962C8B-B14F-4D97-AF65-F5344CB8AC3E}">
        <p14:creationId xmlns:p14="http://schemas.microsoft.com/office/powerpoint/2010/main" val="2710009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Актуальность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Возможность бесконечного увеличения масштаба</a:t>
            </a:r>
          </a:p>
          <a:p>
            <a:r>
              <a:rPr lang="ru-RU" dirty="0" smtClean="0"/>
              <a:t>Сокращение времени на создание текстур и микрорельефа для поверхностей с большой площадью (вплоть до бесконечности)</a:t>
            </a:r>
          </a:p>
          <a:p>
            <a:r>
              <a:rPr lang="ru-RU" dirty="0" smtClean="0"/>
              <a:t>Рисование поверхностей с динамической текстурой и </a:t>
            </a:r>
            <a:r>
              <a:rPr lang="ru-RU" dirty="0" smtClean="0"/>
              <a:t>микрорельефом</a:t>
            </a:r>
          </a:p>
          <a:p>
            <a:r>
              <a:rPr lang="ru-RU" dirty="0" smtClean="0"/>
              <a:t>Экономия памяти</a:t>
            </a:r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7398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Разработка программного обеспечения для создания процедурно-генерируемых текстур</a:t>
            </a:r>
          </a:p>
          <a:p>
            <a:r>
              <a:rPr lang="ru-RU" dirty="0" smtClean="0"/>
              <a:t>Решение проблем, возникающих в связи с ограничениями инструментов разработки</a:t>
            </a:r>
          </a:p>
          <a:p>
            <a:r>
              <a:rPr lang="ru-RU" dirty="0" smtClean="0"/>
              <a:t>Тест скорости </a:t>
            </a:r>
            <a:r>
              <a:rPr lang="ru-RU" dirty="0" err="1" smtClean="0"/>
              <a:t>отрисовки</a:t>
            </a:r>
            <a:r>
              <a:rPr lang="ru-RU" dirty="0" smtClean="0"/>
              <a:t> процедурно-генерируемых текстур</a:t>
            </a:r>
          </a:p>
          <a:p>
            <a:r>
              <a:rPr lang="ru-RU" dirty="0" smtClean="0"/>
              <a:t>Разработка программной библиотеки для загрузки и использования процедурно-генерируемых текстур в стороннем ПО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7771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Препроцессор </a:t>
            </a:r>
            <a:r>
              <a:rPr lang="en-US" dirty="0" smtClean="0"/>
              <a:t>GLSL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&lt;part </a:t>
            </a:r>
            <a:r>
              <a:rPr lang="en-US" dirty="0" err="1"/>
              <a:t>def</a:t>
            </a:r>
            <a:r>
              <a:rPr lang="en-US" dirty="0"/>
              <a:t> " </a:t>
            </a:r>
            <a:r>
              <a:rPr lang="en-US" dirty="0" err="1"/>
              <a:t>ptg</a:t>
            </a:r>
            <a:r>
              <a:rPr lang="en-US" dirty="0"/>
              <a:t> "&gt;</a:t>
            </a:r>
          </a:p>
          <a:p>
            <a:pPr marL="0" indent="0">
              <a:buNone/>
            </a:pPr>
            <a:r>
              <a:rPr lang="en-US" dirty="0"/>
              <a:t>&lt;part end " </a:t>
            </a:r>
            <a:r>
              <a:rPr lang="en-US" dirty="0" err="1"/>
              <a:t>ptg</a:t>
            </a:r>
            <a:r>
              <a:rPr lang="en-US" dirty="0"/>
              <a:t> </a:t>
            </a:r>
            <a:r>
              <a:rPr lang="en-US" dirty="0" smtClean="0"/>
              <a:t>"&gt;</a:t>
            </a:r>
          </a:p>
          <a:p>
            <a:pPr marL="0" indent="0">
              <a:buNone/>
            </a:pPr>
            <a:r>
              <a:rPr lang="en-US" dirty="0" smtClean="0"/>
              <a:t>&lt;</a:t>
            </a:r>
            <a:r>
              <a:rPr lang="en-US" dirty="0"/>
              <a:t>part put "</a:t>
            </a:r>
            <a:r>
              <a:rPr lang="en-US" dirty="0" err="1"/>
              <a:t>ptg</a:t>
            </a:r>
            <a:r>
              <a:rPr lang="en-US" dirty="0" smtClean="0"/>
              <a:t>"&gt;</a:t>
            </a:r>
          </a:p>
        </p:txBody>
      </p:sp>
      <p:pic>
        <p:nvPicPr>
          <p:cNvPr id="1026" name="Picture 2" descr="ф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3058" y="1930400"/>
            <a:ext cx="5821244" cy="187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70662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Препроцессор </a:t>
            </a:r>
            <a:r>
              <a:rPr lang="en-US" dirty="0" smtClean="0"/>
              <a:t>GLSL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350" y="2160589"/>
            <a:ext cx="8801652" cy="336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603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 библиотеки </a:t>
            </a:r>
            <a:r>
              <a:rPr lang="en-US" dirty="0" smtClean="0"/>
              <a:t>PTG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978" y="1700696"/>
            <a:ext cx="3196722" cy="4341329"/>
          </a:xfrm>
        </p:spPr>
      </p:pic>
    </p:spTree>
    <p:extLst>
      <p:ext uri="{BB962C8B-B14F-4D97-AF65-F5344CB8AC3E}">
        <p14:creationId xmlns:p14="http://schemas.microsoft.com/office/powerpoint/2010/main" val="1115635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305" y="1224834"/>
            <a:ext cx="4428566" cy="5633166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 программы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6838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Микрорельеф</a:t>
            </a:r>
            <a:endParaRPr lang="ru-RU" dirty="0"/>
          </a:p>
        </p:txBody>
      </p:sp>
      <p:pic>
        <p:nvPicPr>
          <p:cNvPr id="2050" name="Picture 2" descr="ф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661" y="1930400"/>
            <a:ext cx="4624387" cy="342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2302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Микрорельеф</a:t>
            </a:r>
            <a:endParaRPr lang="ru-RU" dirty="0"/>
          </a:p>
        </p:txBody>
      </p:sp>
      <p:pic>
        <p:nvPicPr>
          <p:cNvPr id="3074" name="Picture 2" descr="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" t="10368" r="33708" b="8295"/>
          <a:stretch>
            <a:fillRect/>
          </a:stretch>
        </p:blipFill>
        <p:spPr bwMode="auto">
          <a:xfrm>
            <a:off x="1629661" y="1960562"/>
            <a:ext cx="3657600" cy="336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/>
              <p:cNvSpPr/>
              <p:nvPr/>
            </p:nvSpPr>
            <p:spPr>
              <a:xfrm>
                <a:off x="5944859" y="1960562"/>
                <a:ext cx="2562881" cy="6662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ru-RU" i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𝑑𝑓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ru-RU" i="1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ru-RU" i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𝑑𝑓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𝑑𝑦</m:t>
                          </m:r>
                        </m:den>
                      </m:f>
                      <m:r>
                        <a:rPr lang="ru-RU" i="1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ru-RU" i="0"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𝑑𝑓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𝑑𝑧</m:t>
                          </m:r>
                        </m:den>
                      </m:f>
                      <m:r>
                        <a:rPr lang="ru-RU" i="1">
                          <a:latin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4859" y="1960562"/>
                <a:ext cx="2562881" cy="66620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Прямоугольник 3"/>
              <p:cNvSpPr/>
              <p:nvPr/>
            </p:nvSpPr>
            <p:spPr>
              <a:xfrm>
                <a:off x="5944859" y="2787134"/>
                <a:ext cx="331866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ru-RU" i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ru-RU" i="0">
                          <a:latin typeface="Cambria Math" panose="02040503050406030204" pitchFamily="18" charset="0"/>
                        </a:rPr>
                        <m:t>=&gt;</m:t>
                      </m:r>
                      <m:r>
                        <a:rPr lang="ru-RU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ru-RU" i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ru-RU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ru-RU" i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ru-RU" i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4" name="Прямоугольник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4859" y="2787134"/>
                <a:ext cx="3318664" cy="369332"/>
              </a:xfrm>
              <a:prstGeom prst="rect">
                <a:avLst/>
              </a:prstGeom>
              <a:blipFill>
                <a:blip r:embed="rId4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Прямоугольник 4"/>
              <p:cNvSpPr/>
              <p:nvPr/>
            </p:nvSpPr>
            <p:spPr>
              <a:xfrm>
                <a:off x="5944859" y="3316830"/>
                <a:ext cx="2748188" cy="6298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ru-RU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>
                          <m:r>
                            <a:rPr lang="ru-RU" i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ru-RU" i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→0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"/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</m:d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num>
                            <m:den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5" name="Прямоугольник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4859" y="3316830"/>
                <a:ext cx="2748188" cy="62985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6725317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588</TotalTime>
  <Words>127</Words>
  <Application>Microsoft Office PowerPoint</Application>
  <PresentationFormat>Широкоэкранный</PresentationFormat>
  <Paragraphs>30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Cambria Math</vt:lpstr>
      <vt:lpstr>Trebuchet MS</vt:lpstr>
      <vt:lpstr>Wingdings 3</vt:lpstr>
      <vt:lpstr>Аспект</vt:lpstr>
      <vt:lpstr>Процедурная генерация текстур  микрорельефа в 3д графике</vt:lpstr>
      <vt:lpstr>Актуальность</vt:lpstr>
      <vt:lpstr>Задачи</vt:lpstr>
      <vt:lpstr>Препроцессор GLSL</vt:lpstr>
      <vt:lpstr>Препроцессор GLSL</vt:lpstr>
      <vt:lpstr>Структура библиотеки PTG</vt:lpstr>
      <vt:lpstr>Структура программы</vt:lpstr>
      <vt:lpstr>Микрорельеф</vt:lpstr>
      <vt:lpstr>Микрорельеф</vt:lpstr>
      <vt:lpstr>Микрорельеф</vt:lpstr>
      <vt:lpstr>Микрорельеф</vt:lpstr>
      <vt:lpstr>Микрорельеф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Пользователь Windows</cp:lastModifiedBy>
  <cp:revision>21</cp:revision>
  <dcterms:created xsi:type="dcterms:W3CDTF">2019-06-24T14:22:26Z</dcterms:created>
  <dcterms:modified xsi:type="dcterms:W3CDTF">2019-06-25T00:11:25Z</dcterms:modified>
</cp:coreProperties>
</file>

<file path=docProps/thumbnail.jpeg>
</file>